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0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7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5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1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1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2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5A29-0005-4BFD-9A1A-2DEE03E2C654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287EE-95DB-4298-9368-A191E1E8D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3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2" y="1631661"/>
            <a:ext cx="5213543" cy="391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2354580"/>
            <a:ext cx="5570220" cy="417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10895" y="415636"/>
            <a:ext cx="5892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игра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КиноВидение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7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Съемочная площадка «Кукловоды»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1690688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9" y="2618509"/>
            <a:ext cx="5001491" cy="375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69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Съемочная площадка «Киноплощадка»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4" y="2646218"/>
            <a:ext cx="5155526" cy="386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219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Съемочная площадка «Гример»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673928"/>
            <a:ext cx="50292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785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Съемочная площадка «Костюмерная»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4" y="2590800"/>
            <a:ext cx="4973782" cy="373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08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Съемочная площадка «Хореограф»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84" y="2341418"/>
            <a:ext cx="4934144" cy="370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2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Съемочная площадка «Декоратор»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6" y="2355273"/>
            <a:ext cx="4915670" cy="368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325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Караоке песен из мультфильмов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4" y="2205038"/>
            <a:ext cx="5115984" cy="383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052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Съемочная площадка «Кукловоды»</vt:lpstr>
      <vt:lpstr>Съемочная площадка «Киноплощадка»</vt:lpstr>
      <vt:lpstr>Съемочная площадка «Гример»</vt:lpstr>
      <vt:lpstr>Съемочная площадка «Костюмерная»</vt:lpstr>
      <vt:lpstr>Съемочная площадка «Хореограф»</vt:lpstr>
      <vt:lpstr>Съемочная площадка «Декоратор»</vt:lpstr>
      <vt:lpstr>Караоке песен из мультфильмов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Светлана</cp:lastModifiedBy>
  <cp:revision>4</cp:revision>
  <dcterms:created xsi:type="dcterms:W3CDTF">2017-02-24T18:58:07Z</dcterms:created>
  <dcterms:modified xsi:type="dcterms:W3CDTF">2017-12-18T19:35:30Z</dcterms:modified>
</cp:coreProperties>
</file>